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15" autoAdjust="0"/>
    <p:restoredTop sz="86369" autoAdjust="0"/>
  </p:normalViewPr>
  <p:slideViewPr>
    <p:cSldViewPr>
      <p:cViewPr varScale="1">
        <p:scale>
          <a:sx n="83" d="100"/>
          <a:sy n="83" d="100"/>
        </p:scale>
        <p:origin x="-96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1" y="-19150"/>
            <a:ext cx="9139069" cy="687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flipH="1">
            <a:off x="1547664" y="764704"/>
            <a:ext cx="6565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-  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ТруженикИ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тыла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628800"/>
            <a:ext cx="3312368" cy="123110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dirty="0" smtClean="0">
                <a:ln w="11430"/>
                <a:solidFill>
                  <a:srgbClr val="CC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Фомина Александра </a:t>
            </a:r>
          </a:p>
          <a:p>
            <a:pPr algn="ctr">
              <a:defRPr/>
            </a:pPr>
            <a:r>
              <a:rPr lang="ru-RU" b="1" dirty="0" smtClean="0">
                <a:ln w="11430"/>
                <a:solidFill>
                  <a:srgbClr val="CC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Васильевна</a:t>
            </a:r>
          </a:p>
          <a:p>
            <a:pPr algn="ctr">
              <a:defRPr/>
            </a:pPr>
            <a:r>
              <a:rPr lang="ru-RU" b="1" dirty="0" smtClean="0">
                <a:ln w="11430"/>
                <a:solidFill>
                  <a:srgbClr val="CC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24.04.1931г.  - 18.09.2018г.</a:t>
            </a:r>
          </a:p>
          <a:p>
            <a:pPr algn="ctr">
              <a:defRPr/>
            </a:pPr>
            <a:endParaRPr lang="ru-RU" sz="2000" b="1" dirty="0">
              <a:ln w="11430"/>
              <a:solidFill>
                <a:srgbClr val="CC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8" name="Picture 2" descr="C:\Users\omars\Desktop\т.Шура Фоми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3618" y="2780928"/>
            <a:ext cx="2447256" cy="326300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139952" y="1844824"/>
            <a:ext cx="40679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1941 году  исполнилось 10 лет. Трудное время выпало на её детство. Она, как и многие сверстники начала работать в тылу, помогать фронту, начала свою трудовую биографию. Вместе с взрослыми сеяла и собирала урожай, который весь отправлялся на фронт. Делали скотине заготовки на зиму - косили сено, сушили его, собирали. Вместе с другими детьми работала днем и даже  ночью, не считались ни с чем. Как только подросла, освоила профессию тракториста. Работала на тракторе и на комбайне в колхозе.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Экран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omars</dc:creator>
  <cp:lastModifiedBy>omarshov@yandex.ru</cp:lastModifiedBy>
  <cp:revision>1</cp:revision>
  <dcterms:created xsi:type="dcterms:W3CDTF">2022-04-12T13:50:04Z</dcterms:created>
  <dcterms:modified xsi:type="dcterms:W3CDTF">2022-04-12T13:52:45Z</dcterms:modified>
</cp:coreProperties>
</file>