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48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74C6A-0746-4A4D-9561-89954F301ACC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FE94D-59C8-4700-B89C-B88199571E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00808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 живи родник»</a:t>
            </a:r>
            <a:endParaRPr lang="ru-RU" sz="66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f72905d7183494d5cdae1c09e5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1988840"/>
            <a:ext cx="87129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 Живи родник»</a:t>
            </a:r>
            <a:endParaRPr lang="ru-RU" sz="8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835292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2020 году был отремонтирован и благоустроен « Попов родник» в с. </a:t>
            </a:r>
            <a:r>
              <a:rPr lang="ru-RU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Чумаево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была построена купель, вокруг этой купели расположены предметы старины, столы и скамейки.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Bely-j-klyuch-v-Penzenskooj-oblast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844564"/>
            <a:ext cx="4483657" cy="28180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980727"/>
            <a:ext cx="4104456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северной окраине районного центра расположен родник «Белый ключ». 19 декабря 1998 года над источником была освящена часовня, В 2000-х годах родник благоустроен: сделана новая часовня,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купальня. Построена новая деревянная беседка.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0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«Белый ключ»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576465"/>
            <a:ext cx="36004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С. Русский Камешкир</a:t>
            </a:r>
            <a:endParaRPr lang="ru-RU" sz="2400" b="1" i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f606211-130d-47a2-a13b-844e9351dc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908720"/>
            <a:ext cx="3936437" cy="295232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92_fu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429000"/>
            <a:ext cx="5088566" cy="32403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4822" y="332656"/>
            <a:ext cx="51343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 Чайник»</a:t>
            </a:r>
            <a:endParaRPr lang="ru-RU" sz="4400" b="1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24744"/>
            <a:ext cx="8064896" cy="3077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Родник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 Чайник»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-расположен на южной части с. Р.Камешкир по трассе Пенза-Саратов. Имеется площадка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отдыха со столиком и скамейками. Туалет. В низине - родник, бьющий из скульптуры чайника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5013176"/>
            <a:ext cx="29523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Русский Камешкир</a:t>
            </a:r>
            <a:endParaRPr lang="ru-RU" sz="32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9d5cfb0e-63fc-45c1-8667-8efc15668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2808312" cy="3552395"/>
          </a:xfrm>
          <a:prstGeom prst="rect">
            <a:avLst/>
          </a:prstGeom>
        </p:spPr>
      </p:pic>
      <p:pic>
        <p:nvPicPr>
          <p:cNvPr id="5" name="Рисунок 4" descr="e5880e71-d4e4-469c-a967-ce33f069bcf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861048"/>
            <a:ext cx="2808312" cy="2808312"/>
          </a:xfrm>
          <a:prstGeom prst="rect">
            <a:avLst/>
          </a:prstGeom>
        </p:spPr>
      </p:pic>
      <p:pic>
        <p:nvPicPr>
          <p:cNvPr id="6" name="Рисунок 5" descr="6eb49216-b22c-4695-9cb3-4187c37f4a0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3861048"/>
            <a:ext cx="2952328" cy="2808313"/>
          </a:xfrm>
          <a:prstGeom prst="rect">
            <a:avLst/>
          </a:prstGeom>
        </p:spPr>
      </p:pic>
      <p:pic>
        <p:nvPicPr>
          <p:cNvPr id="7" name="Рисунок 6" descr="cbf78508-c295-4efc-8a26-fa2709c216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3861048"/>
            <a:ext cx="2376264" cy="276030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31839" y="260648"/>
            <a:ext cx="5544617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Добротную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деревянную купель совсем недавно установили местные предприниматели на месте, где с давних пор выбивают ключи, недалеко от села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Пёстровка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Кроме того, бизнесмен Максим Гришин облагородил территорию и построил мостик, облегчающий доступ к родникам.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Священнослужители Алексей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Ермошин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Ярослав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Маргин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провели обряд освящения по всем канонам православной церкви, окропили саму купель и всех присутствующий святой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5983543"/>
            <a:ext cx="46805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200" b="1" i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Пестровка</a:t>
            </a:r>
            <a:endParaRPr lang="ru-RU" sz="3200" b="1" i="1" cap="all" dirty="0">
              <a:ln w="0"/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porz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068960"/>
            <a:ext cx="5288810" cy="3528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836712"/>
            <a:ext cx="6959665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 житель Андрей Ларюшкин со своей семьёй не только нашел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роднтк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но и привел в порядок территорию.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Мужчина спилил огромные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,покрасил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установил крест. Разместил рядом столик и лавочки, чтобы можно было отдохнуть у воды.</a:t>
            </a:r>
          </a:p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6089813"/>
            <a:ext cx="288031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6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Порзово</a:t>
            </a:r>
            <a:endParaRPr lang="ru-RU" sz="36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0814b0a-f1ef-41cb-8345-3c86babf23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644516" cy="61926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2040" y="1556792"/>
            <a:ext cx="38164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Освященный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родник расположен на улице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Новоозёрская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села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Лапшово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5220067" y="5550211"/>
            <a:ext cx="34563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6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Лапшово</a:t>
            </a:r>
            <a:endParaRPr lang="ru-RU" sz="36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2d79714-4932-47b4-96b8-df4ae8caef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64161">
            <a:off x="218410" y="497831"/>
            <a:ext cx="3613868" cy="2710401"/>
          </a:xfrm>
          <a:prstGeom prst="rect">
            <a:avLst/>
          </a:prstGeom>
        </p:spPr>
      </p:pic>
      <p:pic>
        <p:nvPicPr>
          <p:cNvPr id="4" name="Рисунок 3" descr="498b5c9d-392e-4b61-8104-9d3cbe19f0e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17571">
            <a:off x="524481" y="3887166"/>
            <a:ext cx="3583908" cy="2687931"/>
          </a:xfrm>
          <a:prstGeom prst="rect">
            <a:avLst/>
          </a:prstGeom>
        </p:spPr>
      </p:pic>
      <p:pic>
        <p:nvPicPr>
          <p:cNvPr id="5" name="Рисунок 4" descr="215d3863-8d64-4b75-b612-ea46bec9da8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55312">
            <a:off x="5053190" y="580561"/>
            <a:ext cx="3507383" cy="2592288"/>
          </a:xfrm>
          <a:prstGeom prst="rect">
            <a:avLst/>
          </a:prstGeom>
        </p:spPr>
      </p:pic>
      <p:pic>
        <p:nvPicPr>
          <p:cNvPr id="6" name="Рисунок 5" descr="dc04c801-18d3-429d-8e53-5fd45e3a860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26925">
            <a:off x="5105749" y="3719665"/>
            <a:ext cx="2854221" cy="25887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91879" y="6229766"/>
            <a:ext cx="329056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40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Лапшово</a:t>
            </a:r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-02-0a-d69fb78f24f3518c3e8895205d47c586b63a8a101ec6f7cc42db4ea0a4976849_c2649c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260648"/>
            <a:ext cx="4032448" cy="30243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3968" y="476672"/>
            <a:ext cx="432048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Родник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благоустроил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Русяев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Александр Владимирович в 2020 году</a:t>
            </a:r>
          </a:p>
          <a:p>
            <a:pPr algn="ctr"/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-02-0a-b12b95615995a21c674f318a8e11d0c15fef176ebd87c5b68517bae2924efe3f_23cc44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492896"/>
            <a:ext cx="3651870" cy="40050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7" y="3573016"/>
            <a:ext cx="4248471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Родник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благоустроили Тихонов Василий Семёнович и его сыновья в 2019 году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877272"/>
            <a:ext cx="59766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Мордовский Камешкир</a:t>
            </a:r>
            <a:endParaRPr lang="ru-RU" sz="32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изображение_viber_2021-03-28_14-47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3312368" cy="3456384"/>
          </a:xfrm>
          <a:prstGeom prst="rect">
            <a:avLst/>
          </a:prstGeom>
        </p:spPr>
      </p:pic>
      <p:pic>
        <p:nvPicPr>
          <p:cNvPr id="4" name="Рисунок 3" descr="изображение_viber_2021-03-28_14-47-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260648"/>
            <a:ext cx="3509997" cy="3384376"/>
          </a:xfrm>
          <a:prstGeom prst="rect">
            <a:avLst/>
          </a:prstGeom>
        </p:spPr>
      </p:pic>
      <p:pic>
        <p:nvPicPr>
          <p:cNvPr id="5" name="Рисунок 4" descr="р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3068960"/>
            <a:ext cx="3147814" cy="35317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40152" y="5445223"/>
            <a:ext cx="28803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С. Старый </a:t>
            </a:r>
            <a:r>
              <a:rPr lang="ru-RU" sz="36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Чирчим</a:t>
            </a:r>
            <a:endParaRPr lang="ru-RU" sz="36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240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2</cp:revision>
  <dcterms:created xsi:type="dcterms:W3CDTF">2021-04-05T03:01:39Z</dcterms:created>
  <dcterms:modified xsi:type="dcterms:W3CDTF">2021-04-13T05:44:05Z</dcterms:modified>
</cp:coreProperties>
</file>