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5" r:id="rId5"/>
    <p:sldId id="269" r:id="rId6"/>
    <p:sldId id="270" r:id="rId7"/>
    <p:sldId id="271" r:id="rId8"/>
    <p:sldId id="261" r:id="rId9"/>
    <p:sldId id="262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10" autoAdjust="0"/>
    <p:restoredTop sz="94660"/>
  </p:normalViewPr>
  <p:slideViewPr>
    <p:cSldViewPr>
      <p:cViewPr varScale="1">
        <p:scale>
          <a:sx n="68" d="100"/>
          <a:sy n="68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13E05-FB85-45E8-85F1-96BC53B57D15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D3C93-5361-4A85-BD63-754CA440F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шш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1844824"/>
            <a:ext cx="79208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Музеи </a:t>
            </a:r>
          </a:p>
        </p:txBody>
      </p:sp>
      <p:pic>
        <p:nvPicPr>
          <p:cNvPr id="4" name="Рисунок 3" descr="675849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0"/>
            <a:ext cx="51125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Музеи</a:t>
            </a:r>
            <a:endParaRPr lang="ru-RU" sz="9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шш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d33bdc1edebaef05b6a17c2d5becb4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717032"/>
            <a:ext cx="4247964" cy="2831976"/>
          </a:xfrm>
          <a:prstGeom prst="rect">
            <a:avLst/>
          </a:prstGeom>
        </p:spPr>
      </p:pic>
      <p:pic>
        <p:nvPicPr>
          <p:cNvPr id="4" name="Рисунок 3" descr="1b2425a490732da983de4fb8989ac82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60649"/>
            <a:ext cx="4248472" cy="3168352"/>
          </a:xfrm>
          <a:prstGeom prst="rect">
            <a:avLst/>
          </a:prstGeom>
        </p:spPr>
      </p:pic>
      <p:pic>
        <p:nvPicPr>
          <p:cNvPr id="5" name="Рисунок 4" descr="671fe1fc9dc3edf6c3db494d3158e2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260647"/>
            <a:ext cx="4248472" cy="3163477"/>
          </a:xfrm>
          <a:prstGeom prst="rect">
            <a:avLst/>
          </a:prstGeom>
        </p:spPr>
      </p:pic>
      <p:pic>
        <p:nvPicPr>
          <p:cNvPr id="7" name="Рисунок 6" descr="e33396625a7392c5ac90807480edd0f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80012" y="3716692"/>
            <a:ext cx="4212468" cy="2808312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ae4a067п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84245_9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572193"/>
            <a:ext cx="4392488" cy="3011294"/>
          </a:xfrm>
          <a:prstGeom prst="rect">
            <a:avLst/>
          </a:prstGeom>
        </p:spPr>
      </p:pic>
      <p:pic>
        <p:nvPicPr>
          <p:cNvPr id="4" name="Рисунок 3" descr="84493_9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04664"/>
            <a:ext cx="4032448" cy="6120679"/>
          </a:xfrm>
          <a:prstGeom prst="rect">
            <a:avLst/>
          </a:prstGeom>
        </p:spPr>
      </p:pic>
      <p:pic>
        <p:nvPicPr>
          <p:cNvPr id="5" name="Рисунок 4" descr="84991_9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04664"/>
            <a:ext cx="4394262" cy="2929508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ae4a067п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85570_9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04877">
            <a:off x="277513" y="3672405"/>
            <a:ext cx="4103687" cy="2462212"/>
          </a:xfrm>
          <a:prstGeom prst="rect">
            <a:avLst/>
          </a:prstGeom>
        </p:spPr>
      </p:pic>
      <p:pic>
        <p:nvPicPr>
          <p:cNvPr id="4" name="Рисунок 3" descr="85839_9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96623">
            <a:off x="153973" y="455715"/>
            <a:ext cx="3920545" cy="2352327"/>
          </a:xfrm>
          <a:prstGeom prst="rect">
            <a:avLst/>
          </a:prstGeom>
        </p:spPr>
      </p:pic>
      <p:pic>
        <p:nvPicPr>
          <p:cNvPr id="5" name="Рисунок 4" descr="86517_9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04664"/>
            <a:ext cx="3884361" cy="5517232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ae4a067п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88814_9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81269"/>
            <a:ext cx="3960440" cy="6000667"/>
          </a:xfrm>
          <a:prstGeom prst="rect">
            <a:avLst/>
          </a:prstGeom>
        </p:spPr>
      </p:pic>
      <p:pic>
        <p:nvPicPr>
          <p:cNvPr id="4" name="Рисунок 3" descr="87352_9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260648"/>
            <a:ext cx="3830825" cy="6048673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шш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1628800"/>
            <a:ext cx="81369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Историко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раеведческий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музей</a:t>
            </a:r>
          </a:p>
          <a:p>
            <a:pPr marL="914400" indent="-914400" algn="ctr">
              <a:buAutoNum type="arabicPeriod"/>
            </a:pP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Частный музей А. В.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Белянина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шш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8640960" cy="70788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Историко-краеведческий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музей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Историко-краеведческий музей с. Русский Камешкир основан в 2000 году. 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Первая экспозиция музея посвящена образованию. В данной экспозиции списки и фотографии заслуженных учителей-участников Великой Отечественно войны. Здесь же можно увидеть старинную школьную форму и мебель. На стеллажах расположены книги 40-50 гг. и журналы 1900 г. Гордостью музея является книга Якова Ивановича Бисерова, уроженца д. Мокрый Дол.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русском Камешкире всегда жили трудолюбивые люди бондари, шорники, столяры, горшечники. В музее есть оригинальные изразцы, которые изготовлялись для облицовки печей и голландок, множество глиняной жаропрочной посуды.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Самими ценными в музее являются письма героев Советского Союза. Представлены фотографии и биографии героев. На стеллажах можно увидеть подлинные письма с фронта и наградные листы участников Великой Отечественной войны.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Особое место в музее занимают картины члена Союза художников России, художника А.В.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Ширманова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проживающего в селе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Пестровка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Камешкирского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района.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ш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f42e8cf0e1921aee2959af157e01fcb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4212468" cy="2808312"/>
          </a:xfrm>
          <a:prstGeom prst="rect">
            <a:avLst/>
          </a:prstGeom>
        </p:spPr>
      </p:pic>
      <p:pic>
        <p:nvPicPr>
          <p:cNvPr id="4" name="Рисунок 3" descr="f03ee52c333e90b867c1019453682d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7524" y="3573016"/>
            <a:ext cx="4212468" cy="2808312"/>
          </a:xfrm>
          <a:prstGeom prst="rect">
            <a:avLst/>
          </a:prstGeom>
        </p:spPr>
      </p:pic>
      <p:pic>
        <p:nvPicPr>
          <p:cNvPr id="5" name="Рисунок 4" descr="eb01c14e0d67c3e64d999c9edf338b8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32656"/>
            <a:ext cx="4104456" cy="2808312"/>
          </a:xfrm>
          <a:prstGeom prst="rect">
            <a:avLst/>
          </a:prstGeom>
        </p:spPr>
      </p:pic>
      <p:pic>
        <p:nvPicPr>
          <p:cNvPr id="6" name="Рисунок 5" descr="b045c2bad9dbc61492aabfa39a63d4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20820" y="3573016"/>
            <a:ext cx="4107156" cy="280831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ae4a067п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5fba93ae-1a8f-4339-aeb3-1bd228ae6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188640"/>
            <a:ext cx="4078740" cy="2808312"/>
          </a:xfrm>
          <a:prstGeom prst="rect">
            <a:avLst/>
          </a:prstGeom>
        </p:spPr>
      </p:pic>
      <p:pic>
        <p:nvPicPr>
          <p:cNvPr id="4" name="Рисунок 3" descr="556c697c-576a-4d58-9706-d90d09e77ca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88640"/>
            <a:ext cx="4281940" cy="6480720"/>
          </a:xfrm>
          <a:prstGeom prst="rect">
            <a:avLst/>
          </a:prstGeom>
        </p:spPr>
      </p:pic>
      <p:pic>
        <p:nvPicPr>
          <p:cNvPr id="5" name="Рисунок 4" descr="8660903b-cc97-4e05-be1a-27fa02d740a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9011" y="3356992"/>
            <a:ext cx="4044957" cy="3168352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ae4a067п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d84e84b4-ac17-43e5-bb22-6d8cc457cb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88640"/>
            <a:ext cx="4187957" cy="3140968"/>
          </a:xfrm>
          <a:prstGeom prst="rect">
            <a:avLst/>
          </a:prstGeom>
        </p:spPr>
      </p:pic>
      <p:pic>
        <p:nvPicPr>
          <p:cNvPr id="4" name="Рисунок 3" descr="ecb6b737-e438-465c-b1db-37145f7a05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4283968" cy="3168352"/>
          </a:xfrm>
          <a:prstGeom prst="rect">
            <a:avLst/>
          </a:prstGeom>
        </p:spPr>
      </p:pic>
      <p:pic>
        <p:nvPicPr>
          <p:cNvPr id="5" name="Рисунок 4" descr="f8c1914f-d6d9-406d-ae25-4f01397a527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573016"/>
            <a:ext cx="4248472" cy="3068960"/>
          </a:xfrm>
          <a:prstGeom prst="rect">
            <a:avLst/>
          </a:prstGeom>
        </p:spPr>
      </p:pic>
      <p:pic>
        <p:nvPicPr>
          <p:cNvPr id="6" name="Рисунок 5" descr="fd24075e-8eee-4df8-9a02-9ca6d18fbf3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3573016"/>
            <a:ext cx="4176464" cy="306034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ae4a067п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f29ff216-dc95-40ae-a596-a7e7a54d43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188640"/>
            <a:ext cx="4876006" cy="6501341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шш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3f64076ec9364eb1460c552833a610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8748464" cy="6336704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шш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864096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Частный музей А. В.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Белянина</a:t>
            </a:r>
            <a:endParaRPr lang="ru-RU" sz="4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Попав во двор жителя Русского Камешкира Александра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Белянина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понимаешь, что ты оказался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музее.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Белянин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преобразил в домашний музей собственную баню и гараж, в качестве витрин использовал стены. Предметы старины начал собирать с 12 лет и продолжает по сегодняшний день. Музейная коллекция началась со старинных бумажных денег и монет. Здесь можно увидеть самые необычные деньги прошлых времен. Особую страсть Александр Васильевич испытывает к самоварам. На стеллажах музея расположилась большая коллекция экспонатов. Можно увидеть самовары советских и царских времен, которые более 150 лет . Не остается без внимания фарфоровая посуда царских времен и посуда из богемского стекла 1914 г. Привлекает внимание стена увешенная весами от самых маленьких до самых больших. Музейные экспонаты очень разнообразны: глиняная утварь, национальные костюмы, мебель из дерева, швейные машинки, кузнечные камни, лапти и многое другое.</a:t>
            </a:r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172</Words>
  <Application>Microsoft Office PowerPoint</Application>
  <PresentationFormat>Экран (4:3)</PresentationFormat>
  <Paragraphs>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7</cp:revision>
  <dcterms:created xsi:type="dcterms:W3CDTF">2021-04-02T06:26:38Z</dcterms:created>
  <dcterms:modified xsi:type="dcterms:W3CDTF">2021-04-13T05:28:09Z</dcterms:modified>
</cp:coreProperties>
</file>