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61" r:id="rId3"/>
    <p:sldId id="264" r:id="rId4"/>
    <p:sldId id="265" r:id="rId5"/>
    <p:sldId id="266" r:id="rId6"/>
    <p:sldId id="267" r:id="rId7"/>
    <p:sldId id="260" r:id="rId8"/>
    <p:sldId id="257" r:id="rId9"/>
    <p:sldId id="258" r:id="rId10"/>
    <p:sldId id="259" r:id="rId11"/>
    <p:sldId id="262" r:id="rId12"/>
    <p:sldId id="26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0" autoAdjust="0"/>
    <p:restoredTop sz="94660"/>
  </p:normalViewPr>
  <p:slideViewPr>
    <p:cSldViewPr snapToGrid="0">
      <p:cViewPr varScale="1">
        <p:scale>
          <a:sx n="77" d="100"/>
          <a:sy n="77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C342D-B1B0-416A-BE72-FCC548A71E21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62411-65B7-4F7B-AC4D-4CFDC7E2D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720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D0DB-AFF0-498D-B774-EABDD1EF46C2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5632-F3C9-45DF-9429-858F3C2FE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267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D0DB-AFF0-498D-B774-EABDD1EF46C2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5632-F3C9-45DF-9429-858F3C2FE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571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D0DB-AFF0-498D-B774-EABDD1EF46C2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5632-F3C9-45DF-9429-858F3C2FE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162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D0DB-AFF0-498D-B774-EABDD1EF46C2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5632-F3C9-45DF-9429-858F3C2FE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311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D0DB-AFF0-498D-B774-EABDD1EF46C2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5632-F3C9-45DF-9429-858F3C2FE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005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D0DB-AFF0-498D-B774-EABDD1EF46C2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5632-F3C9-45DF-9429-858F3C2FE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6368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D0DB-AFF0-498D-B774-EABDD1EF46C2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5632-F3C9-45DF-9429-858F3C2FE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988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D0DB-AFF0-498D-B774-EABDD1EF46C2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5632-F3C9-45DF-9429-858F3C2FE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802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D0DB-AFF0-498D-B774-EABDD1EF46C2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5632-F3C9-45DF-9429-858F3C2FE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366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D0DB-AFF0-498D-B774-EABDD1EF46C2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5632-F3C9-45DF-9429-858F3C2FE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2021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D0DB-AFF0-498D-B774-EABDD1EF46C2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5632-F3C9-45DF-9429-858F3C2FE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605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DD0DB-AFF0-498D-B774-EABDD1EF46C2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45632-F3C9-45DF-9429-858F3C2FE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12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flickr.com/photos/144409665@N02/45638555945/in/album-72157705204354435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hyperlink" Target="https://www.flickr.com/photos/144409665@N02/45638557685/in/album-72157705204354435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9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05776" y="5621326"/>
            <a:ext cx="85529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«Деревянные кружева»</a:t>
            </a:r>
            <a:endParaRPr lang="ru-RU" sz="54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771" b="98624" l="3285" r="89051">
                        <a14:backgroundMark x1="730" y1="20183" x2="99270" y2="20183"/>
                        <a14:backgroundMark x1="90511" y1="20183" x2="91606" y2="97706"/>
                      </a14:backgroundRemoval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" t="25326" r="6470" b="-326"/>
          <a:stretch/>
        </p:blipFill>
        <p:spPr>
          <a:xfrm>
            <a:off x="667592" y="345712"/>
            <a:ext cx="1673021" cy="12071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8842918" y="4174777"/>
            <a:ext cx="284356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Автор –разработчик: </a:t>
            </a:r>
          </a:p>
          <a:p>
            <a:r>
              <a:rPr lang="ru-RU" sz="16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Закирова А.В</a:t>
            </a:r>
          </a:p>
          <a:p>
            <a:endParaRPr lang="ru-RU" sz="1600" b="1" i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sz="16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Статус предоставленной работы- проект</a:t>
            </a:r>
          </a:p>
          <a:p>
            <a:pPr algn="ctr"/>
            <a:r>
              <a:rPr lang="ru-RU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4219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81048" y="128140"/>
            <a:ext cx="5980422" cy="3784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Русский Камешкир сильно отличается от остальных окрестных сел. Как когда-то по прозвищу можно было узнать о роде занятий человека, так и здесь при взгляде на дома сразу можно понять, какое ремесло не только кормило, но и прославило это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место.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Есть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часто встречающиеся орнаменты, такие как, например, этот то ли павлиний хвост, то ли веер. Самый популярный в Русском Камешкире</a:t>
            </a:r>
            <a:r>
              <a:rPr lang="ru-RU" sz="1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ru-RU" sz="1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ru-RU" dirty="0"/>
          </a:p>
        </p:txBody>
      </p:sp>
      <p:pic>
        <p:nvPicPr>
          <p:cNvPr id="6" name="Рисунок 5" descr="DSC_6222">
            <a:hlinkClick r:id="rId2" tgtFrame="&quot;_self&quot;" tooltip="&quot;DSC_6222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364" y="128140"/>
            <a:ext cx="4727684" cy="3817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DSC_6103">
            <a:hlinkClick r:id="rId4" tgtFrame="&quot;_self&quot;" tooltip="&quot;DSC_6103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576" y="3512634"/>
            <a:ext cx="4731370" cy="32673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11071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24292" y="213374"/>
            <a:ext cx="6096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i="1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</a:t>
            </a:r>
            <a:r>
              <a:rPr lang="ru-RU" b="1" i="1" dirty="0" smtClean="0">
                <a:solidFill>
                  <a:srgbClr val="FFC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последние годы наблюдается всё больший интерес к восстановлению традиционных видов народного искусства. Становится чрезвычайно актуальным изучение и возрождение народных промыслов, которое может способствовать сохранению многих ценных элементов художественного творчества, истоки которого нужно искать в произведениях старых мастеров - профессионалов и в работах народных умельцев.</a:t>
            </a:r>
          </a:p>
          <a:p>
            <a:pPr algn="r"/>
            <a:r>
              <a:rPr lang="ru-RU" b="1" i="1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Мы предполагаем, что деревянная резьба и деревянные изделия мастеров – умельцев </a:t>
            </a:r>
            <a:r>
              <a:rPr lang="ru-RU" b="1" i="1" dirty="0" err="1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Камешкирского</a:t>
            </a:r>
            <a:r>
              <a:rPr lang="ru-RU" b="1" i="1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края – это уникальное, культурное, этно-фольклорное наследие, которое привлечет туристические потоки и инвестиции в наш район.</a:t>
            </a:r>
          </a:p>
          <a:p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 descr="36625_origi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59" y="71605"/>
            <a:ext cx="5083345" cy="337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1" y="3570033"/>
            <a:ext cx="4743450" cy="29860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146" y="4432735"/>
            <a:ext cx="3524250" cy="234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2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0993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32253" y="2287110"/>
            <a:ext cx="10928954" cy="147085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Камешкирский район – территория</a:t>
            </a:r>
          </a:p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этно-фольклорных традиций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35901" y="5074916"/>
            <a:ext cx="929863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Сохраняя традиции – создаём будущее!</a:t>
            </a:r>
            <a:endParaRPr lang="ru-RU" sz="40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771" b="98624" l="3285" r="89051">
                        <a14:backgroundMark x1="730" y1="20183" x2="99270" y2="20183"/>
                        <a14:backgroundMark x1="90511" y1="20183" x2="91606" y2="97706"/>
                      </a14:backgroundRemoval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" t="25326" r="6470" b="-326"/>
          <a:stretch/>
        </p:blipFill>
        <p:spPr>
          <a:xfrm>
            <a:off x="4796892" y="446049"/>
            <a:ext cx="2776654" cy="20406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997724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299" y="329569"/>
            <a:ext cx="5081714" cy="30994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3474">
            <a:off x="2014180" y="510696"/>
            <a:ext cx="3796545" cy="28322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298" y="3758569"/>
            <a:ext cx="5081715" cy="28936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3974">
            <a:off x="2080502" y="3744249"/>
            <a:ext cx="3769422" cy="248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68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8157">
            <a:off x="1005836" y="524187"/>
            <a:ext cx="4550447" cy="27752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7212">
            <a:off x="7174300" y="896738"/>
            <a:ext cx="4512122" cy="25128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455" y="3920848"/>
            <a:ext cx="3996797" cy="27769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363" y="3920848"/>
            <a:ext cx="3748752" cy="282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584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7470">
            <a:off x="513311" y="474494"/>
            <a:ext cx="4654161" cy="32325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5978">
            <a:off x="6480809" y="349900"/>
            <a:ext cx="5029200" cy="34909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811" y="3794759"/>
            <a:ext cx="4823460" cy="294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142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12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7460" y="434340"/>
            <a:ext cx="6720840" cy="44119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9650" y="4846320"/>
            <a:ext cx="101726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Орнамент </a:t>
            </a:r>
          </a:p>
          <a:p>
            <a:pPr algn="ctr"/>
            <a:r>
              <a:rPr lang="ru-RU" sz="54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Павлиний хвост</a:t>
            </a:r>
            <a:endParaRPr lang="ru-RU" sz="5400" b="1" i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0270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1171" y="1194290"/>
            <a:ext cx="9523142" cy="5444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ыявлять использование деревянной резьбы и её элементов в настоящее время.</a:t>
            </a:r>
          </a:p>
          <a:p>
            <a:pPr>
              <a:spcAft>
                <a:spcPts val="0"/>
              </a:spcAft>
            </a:pPr>
            <a:r>
              <a:rPr lang="ru-RU" sz="2400" b="1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Потребность украшать предметы быта появилась у людей давно. Так сложилось, что Русь – страна лесов. И такой благодатный материал, как древесина, всегда был под рукой. Народные промыслы складывались веками, усилиями мастеров многих поколений. Секреты мастерства передавались от отца к сыну.</a:t>
            </a:r>
          </a:p>
          <a:p>
            <a:pPr>
              <a:spcAft>
                <a:spcPts val="0"/>
              </a:spcAft>
            </a:pPr>
            <a:r>
              <a:rPr lang="ru-RU" sz="2400" b="1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Искусство это необычайно разнообразно по своим национальным особенностям, по индивидуальному видению и замыслу мастеров. Художественные изделия, выполненные народными мастерами, служат непременной частью повседневной жизни человека. Их продуманная форма и пропорции, рисунок орнамента и цвет самого материала характеризуют их художественное содержание, превращают обыкновенные вещи в произведения искусства.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91341" y="480613"/>
            <a:ext cx="78093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0"/>
                <a:solidFill>
                  <a:srgbClr val="C00000"/>
                </a:solidFill>
              </a:rPr>
              <a:t>Основная миссия бренда</a:t>
            </a:r>
            <a:endParaRPr lang="ru-RU" sz="5400" b="1" i="1" cap="none" spc="0" dirty="0">
              <a:ln w="0"/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579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88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4835">
            <a:off x="443621" y="3790798"/>
            <a:ext cx="3689229" cy="26443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48931" y="214009"/>
            <a:ext cx="653393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среднем Поволжье на Пензенской земле раскинулось старинное село Русский Камешкир. Издавна она славится своими умельцами плотниками, мастерами художественной резьбы. Слава сельских мастеров-плотников давно перешагнула граница русской области. Их руками построены трактир «Петушок», </a:t>
            </a:r>
            <a:r>
              <a:rPr lang="ru-RU" sz="2800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еставрирован старинный дом, под охраной государства. Почетным заказом умельцам из села Русский Камешкир, было оформление кафе «Космонавтов» в Звездном городке.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0167">
            <a:off x="198482" y="599842"/>
            <a:ext cx="3620878" cy="277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8334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426712" y="211873"/>
            <a:ext cx="4529068" cy="667875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r"/>
            <a:r>
              <a:rPr lang="ru-RU" sz="2800" i="1" dirty="0">
                <a:solidFill>
                  <a:srgbClr val="FFFF00"/>
                </a:solidFill>
                <a:latin typeface="Roboto"/>
              </a:rPr>
              <a:t>Дома в Камешкире преимущественно бревенчатые. Здесь не встретишь ни одного здания, фасад которого не был бы украшен деревянной резьбой. Кружевные узоры располагаются на оконных </a:t>
            </a:r>
            <a:r>
              <a:rPr lang="ru-RU" sz="2800" i="1" dirty="0" err="1">
                <a:solidFill>
                  <a:srgbClr val="FFFF00"/>
                </a:solidFill>
                <a:latin typeface="Roboto"/>
              </a:rPr>
              <a:t>обналичниках</a:t>
            </a:r>
            <a:r>
              <a:rPr lang="ru-RU" sz="2800" i="1" dirty="0">
                <a:solidFill>
                  <a:srgbClr val="FFFF00"/>
                </a:solidFill>
                <a:latin typeface="Roboto"/>
              </a:rPr>
              <a:t>, на фронтонах крыш, и даже на колодезных постройках и легких беседках</a:t>
            </a:r>
            <a:r>
              <a:rPr lang="ru-RU" sz="2800" i="1" dirty="0">
                <a:solidFill>
                  <a:schemeClr val="accent4"/>
                </a:solidFill>
                <a:latin typeface="Roboto"/>
              </a:rPr>
              <a:t>.</a:t>
            </a:r>
            <a:r>
              <a:rPr lang="ru-RU" i="1" dirty="0"/>
              <a:t/>
            </a:r>
            <a:br>
              <a:rPr lang="ru-RU" i="1" dirty="0"/>
            </a:br>
            <a:r>
              <a:rPr lang="ru-RU" i="1" dirty="0"/>
              <a:t/>
            </a:r>
            <a:br>
              <a:rPr lang="ru-RU" i="1" dirty="0"/>
            </a:b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102764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/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</TotalTime>
  <Words>405</Words>
  <Application>Microsoft Office PowerPoint</Application>
  <PresentationFormat>Широкоэкранный</PresentationFormat>
  <Paragraphs>22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Roboto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47</cp:revision>
  <dcterms:created xsi:type="dcterms:W3CDTF">2019-09-19T17:36:21Z</dcterms:created>
  <dcterms:modified xsi:type="dcterms:W3CDTF">2019-10-03T17:29:23Z</dcterms:modified>
</cp:coreProperties>
</file>